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sldIdLst>
    <p:sldId id="268" r:id="rId3"/>
    <p:sldId id="276" r:id="rId4"/>
    <p:sldId id="294" r:id="rId5"/>
    <p:sldId id="291" r:id="rId6"/>
    <p:sldId id="277" r:id="rId7"/>
    <p:sldId id="278" r:id="rId8"/>
    <p:sldId id="280" r:id="rId9"/>
    <p:sldId id="281" r:id="rId10"/>
    <p:sldId id="283" r:id="rId11"/>
    <p:sldId id="284" r:id="rId12"/>
    <p:sldId id="292" r:id="rId13"/>
    <p:sldId id="285" r:id="rId14"/>
    <p:sldId id="293" r:id="rId15"/>
    <p:sldId id="286" r:id="rId16"/>
    <p:sldId id="287" r:id="rId17"/>
    <p:sldId id="288" r:id="rId18"/>
    <p:sldId id="289" r:id="rId19"/>
    <p:sldId id="290" r:id="rId20"/>
    <p:sldId id="297" r:id="rId21"/>
    <p:sldId id="296" r:id="rId22"/>
    <p:sldId id="298" r:id="rId23"/>
    <p:sldId id="29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62" autoAdjust="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9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27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6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9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5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5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7855BEC-17F3-4F06-8A87-FE93C44B596A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7B8808-074A-4DC8-8A66-2431DDC4D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CoffeeScript" TargetMode="External"/><Relationship Id="rId4" Type="http://schemas.openxmlformats.org/officeDocument/2006/relationships/hyperlink" Target="http://coffeescrip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3896436"/>
            <a:ext cx="716972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i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endParaRPr lang="en-US" sz="10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4" y="609600"/>
            <a:ext cx="38481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5501908"/>
            <a:ext cx="4648200" cy="682625"/>
          </a:xfr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endParaRPr lang="en-US" sz="280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3872" y="5715000"/>
            <a:ext cx="306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4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dirty="0" err="1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240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2: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javascript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1">
              <a:buClr>
                <a:srgbClr val="000000"/>
              </a:buClr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&gt; coffee  --compile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test.coffee</a:t>
            </a:r>
            <a:endParaRPr lang="en-US" sz="24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30480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3: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javascript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mỗi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coffeescript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1">
              <a:buClr>
                <a:srgbClr val="000000"/>
              </a:buClr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&gt; coffee  --watch  --compile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test.coffee</a:t>
            </a:r>
            <a:endParaRPr lang="en-US" sz="24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799" y="1901002"/>
            <a:ext cx="4343400" cy="4297363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216936" y="1901002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lvl="0" indent="0" algn="just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814002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hay Ruby.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JavaScript có cú pháp giống như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Array and Object</a:t>
            </a:r>
          </a:p>
          <a:p>
            <a:r>
              <a:rPr lang="en-US" dirty="0" smtClean="0"/>
              <a:t>Conditions</a:t>
            </a:r>
          </a:p>
          <a:p>
            <a:r>
              <a:rPr lang="en-US" dirty="0" smtClean="0"/>
              <a:t>Operator</a:t>
            </a:r>
          </a:p>
          <a:p>
            <a:r>
              <a:rPr lang="en-US" dirty="0" smtClean="0"/>
              <a:t>JQuery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cube, square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square = function(x)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{ </a:t>
            </a:r>
            <a:r>
              <a:rPr lang="en-US" dirty="0"/>
              <a:t>return x * x; </a:t>
            </a: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dirty="0" smtClean="0"/>
              <a:t>cube </a:t>
            </a:r>
            <a:r>
              <a:rPr lang="en-US" dirty="0"/>
              <a:t>= function(x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{ </a:t>
            </a:r>
            <a:r>
              <a:rPr lang="en-US" dirty="0"/>
              <a:t>return square(x) * x; };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457200" y="2174875"/>
            <a:ext cx="404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it-IT" dirty="0"/>
              <a:t>square = (x) -&gt; x * x </a:t>
            </a:r>
            <a:endParaRPr lang="it-IT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it-IT" dirty="0" smtClean="0"/>
              <a:t>cube </a:t>
            </a:r>
            <a:r>
              <a:rPr lang="it-IT" dirty="0"/>
              <a:t>= (x) -&gt; square(x) * x</a:t>
            </a:r>
            <a:endParaRPr lang="en-US" sz="24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and Object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bitlist</a:t>
            </a:r>
            <a:r>
              <a:rPr lang="en-US" dirty="0"/>
              <a:t>, kids, singers, song; song = ["do", "re", "mi", "fa</a:t>
            </a:r>
            <a:r>
              <a:rPr lang="en-US" dirty="0" smtClean="0"/>
              <a:t>"]; </a:t>
            </a:r>
            <a:r>
              <a:rPr lang="en-US" dirty="0"/>
              <a:t>singers =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Jagger</a:t>
            </a:r>
            <a:r>
              <a:rPr lang="en-US" dirty="0"/>
              <a:t>: "Rock",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Elvis</a:t>
            </a:r>
            <a:r>
              <a:rPr lang="en-US" dirty="0"/>
              <a:t>: "Roll" };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bitlist</a:t>
            </a:r>
            <a:r>
              <a:rPr lang="en-US" dirty="0" smtClean="0"/>
              <a:t> </a:t>
            </a:r>
            <a:r>
              <a:rPr lang="en-US" dirty="0"/>
              <a:t>= [1, 0, 1, 0, 0, 1, 1, 1, 0]; kids =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brother</a:t>
            </a:r>
            <a:r>
              <a:rPr lang="en-US" dirty="0"/>
              <a:t>: { </a:t>
            </a:r>
            <a:r>
              <a:rPr lang="en-US" dirty="0" err="1"/>
              <a:t>name</a:t>
            </a:r>
            <a:r>
              <a:rPr lang="en-US" dirty="0" err="1" smtClean="0"/>
              <a:t>:"</a:t>
            </a:r>
            <a:r>
              <a:rPr lang="en-US" dirty="0" err="1"/>
              <a:t>Max</a:t>
            </a:r>
            <a:r>
              <a:rPr lang="en-US" dirty="0" smtClean="0"/>
              <a:t>",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age</a:t>
            </a:r>
            <a:r>
              <a:rPr lang="en-US" dirty="0"/>
              <a:t>: 11 },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sister</a:t>
            </a:r>
            <a:r>
              <a:rPr lang="en-US" dirty="0"/>
              <a:t>: { name: "Ida",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age</a:t>
            </a:r>
            <a:r>
              <a:rPr lang="en-US" dirty="0"/>
              <a:t>: 9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song = ["do", "re", "mi", "fa</a:t>
            </a:r>
            <a:r>
              <a:rPr lang="en-US" sz="2000" dirty="0" smtClean="0"/>
              <a:t>"]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singers </a:t>
            </a:r>
            <a:r>
              <a:rPr lang="en-US" sz="2000" dirty="0"/>
              <a:t>= </a:t>
            </a:r>
            <a:r>
              <a:rPr lang="en-US" sz="2000" dirty="0" smtClean="0"/>
              <a:t>{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	</a:t>
            </a:r>
            <a:r>
              <a:rPr lang="en-US" sz="2000" dirty="0" smtClean="0"/>
              <a:t>Jagger</a:t>
            </a:r>
            <a:r>
              <a:rPr lang="en-US" sz="2000" dirty="0"/>
              <a:t>: "Rock</a:t>
            </a:r>
            <a:r>
              <a:rPr lang="en-US" sz="2000" dirty="0" smtClean="0"/>
              <a:t>",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	 </a:t>
            </a:r>
            <a:r>
              <a:rPr lang="en-US" sz="2000" dirty="0"/>
              <a:t>Elvis: "</a:t>
            </a:r>
            <a:r>
              <a:rPr lang="en-US" sz="2000" dirty="0" smtClean="0"/>
              <a:t>Roll“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       }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err="1" smtClean="0"/>
              <a:t>bitlist</a:t>
            </a:r>
            <a:r>
              <a:rPr lang="en-US" sz="2000" dirty="0" smtClean="0"/>
              <a:t> </a:t>
            </a:r>
            <a:r>
              <a:rPr lang="en-US" sz="2000" dirty="0"/>
              <a:t>= [ 1, 0, </a:t>
            </a:r>
            <a:r>
              <a:rPr lang="en-US" sz="2000" dirty="0" smtClean="0"/>
              <a:t>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                </a:t>
            </a:r>
            <a:r>
              <a:rPr lang="en-US" sz="2000" dirty="0"/>
              <a:t>0, 0, 1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                1</a:t>
            </a:r>
            <a:r>
              <a:rPr lang="en-US" sz="2000" dirty="0"/>
              <a:t>, 1, 0 ]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kids </a:t>
            </a:r>
            <a:r>
              <a:rPr lang="en-US" sz="2000" dirty="0"/>
              <a:t>=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brother</a:t>
            </a:r>
            <a:r>
              <a:rPr lang="en-US" sz="2000" dirty="0"/>
              <a:t>: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	</a:t>
            </a:r>
            <a:r>
              <a:rPr lang="en-US" sz="2000" dirty="0" smtClean="0"/>
              <a:t>name</a:t>
            </a:r>
            <a:r>
              <a:rPr lang="en-US" sz="2000" dirty="0"/>
              <a:t>: "Max"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	</a:t>
            </a:r>
            <a:r>
              <a:rPr lang="en-US" sz="2000" dirty="0" smtClean="0"/>
              <a:t>age</a:t>
            </a:r>
            <a:r>
              <a:rPr lang="en-US" sz="2000" dirty="0"/>
              <a:t>: 11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sister</a:t>
            </a:r>
            <a:r>
              <a:rPr lang="en-US" sz="2000" dirty="0"/>
              <a:t>: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	</a:t>
            </a:r>
            <a:r>
              <a:rPr lang="en-US" sz="2000" dirty="0" smtClean="0"/>
              <a:t>name</a:t>
            </a:r>
            <a:r>
              <a:rPr lang="en-US" sz="2000" dirty="0"/>
              <a:t>: "Ida"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	</a:t>
            </a:r>
            <a:r>
              <a:rPr lang="en-US" sz="2000" dirty="0" smtClean="0"/>
              <a:t>age</a:t>
            </a:r>
            <a:r>
              <a:rPr lang="en-US" sz="2000" dirty="0"/>
              <a:t>: </a:t>
            </a:r>
            <a:r>
              <a:rPr lang="en-US" sz="2000" dirty="0" smtClean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5054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date, mood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if (singing</a:t>
            </a:r>
            <a:r>
              <a:rPr lang="en-US" dirty="0" smtClean="0"/>
              <a:t>)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mood = </a:t>
            </a:r>
            <a:r>
              <a:rPr lang="en-US" dirty="0" err="1" smtClean="0"/>
              <a:t>greatlyImproved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 </a:t>
            </a:r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(happy &amp;&amp; </a:t>
            </a:r>
            <a:r>
              <a:rPr lang="en-US" dirty="0" err="1"/>
              <a:t>knowsIt</a:t>
            </a:r>
            <a:r>
              <a:rPr lang="en-US" dirty="0"/>
              <a:t>) { </a:t>
            </a:r>
            <a:r>
              <a:rPr lang="en-US" dirty="0" smtClean="0"/>
              <a:t>	</a:t>
            </a:r>
            <a:r>
              <a:rPr lang="en-US" dirty="0" err="1" smtClean="0"/>
              <a:t>clapsHands</a:t>
            </a:r>
            <a:r>
              <a:rPr lang="en-US" dirty="0" smtClean="0"/>
              <a:t>();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chaChaCha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} else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showIt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mood = </a:t>
            </a:r>
            <a:r>
              <a:rPr lang="en-US" sz="2000" dirty="0" err="1"/>
              <a:t>greatlyImproved</a:t>
            </a:r>
            <a:r>
              <a:rPr lang="en-US" sz="2000" dirty="0"/>
              <a:t> if </a:t>
            </a:r>
            <a:r>
              <a:rPr lang="en-US" sz="2000" dirty="0" smtClean="0"/>
              <a:t>singing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 </a:t>
            </a:r>
            <a:r>
              <a:rPr lang="en-US" sz="2000" dirty="0"/>
              <a:t>if happy and </a:t>
            </a:r>
            <a:r>
              <a:rPr lang="en-US" sz="2000" dirty="0" err="1"/>
              <a:t>knowsIt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clapsHands</a:t>
            </a:r>
            <a:r>
              <a:rPr lang="en-US" sz="2000" dirty="0"/>
              <a:t>()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chaChaCha</a:t>
            </a:r>
            <a:r>
              <a:rPr lang="en-US" sz="2000" dirty="0"/>
              <a:t>() 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else 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showIt</a:t>
            </a:r>
            <a:r>
              <a:rPr lang="en-US" sz="2000" dirty="0"/>
              <a:t>()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639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===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!==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&amp;&amp;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||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JS equivalent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Math.pow</a:t>
            </a:r>
            <a:r>
              <a:rPr lang="en-US" dirty="0"/>
              <a:t>(a,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Math.floor</a:t>
            </a:r>
            <a:r>
              <a:rPr lang="en-US" dirty="0"/>
              <a:t>(a /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(a % b + b) % 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381000" y="1828800"/>
            <a:ext cx="40401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is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 err="1"/>
              <a:t>isnt</a:t>
            </a:r>
            <a:r>
              <a:rPr lang="en-US" sz="2000" dirty="0"/>
              <a:t>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not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and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or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true, yes, on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false, no, off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@, this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of	in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in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a ** b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a // b	</a:t>
            </a:r>
          </a:p>
          <a:p>
            <a:pPr marL="457200" lvl="0" indent="-457200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  <a:tabLst>
                <a:tab pos="904875" algn="l"/>
              </a:tabLst>
            </a:pPr>
            <a:r>
              <a:rPr lang="en-US" sz="2000" dirty="0"/>
              <a:t>a %% 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2405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252537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CoffeeScript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247988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800" y="1828800"/>
            <a:ext cx="43434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$("#</a:t>
            </a:r>
            <a:r>
              <a:rPr lang="en-US" sz="2000" dirty="0" err="1"/>
              <a:t>btnHello</a:t>
            </a:r>
            <a:r>
              <a:rPr lang="en-US" sz="2000" dirty="0"/>
              <a:t>").click(function() {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return </a:t>
            </a:r>
            <a:r>
              <a:rPr lang="en-US" sz="2000" dirty="0"/>
              <a:t>alert("Hello World !!!");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});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$("p").</a:t>
            </a:r>
            <a:r>
              <a:rPr lang="en-US" sz="2000" dirty="0" err="1"/>
              <a:t>css</a:t>
            </a:r>
            <a:r>
              <a:rPr lang="en-US" sz="2000" dirty="0"/>
              <a:t>({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'background-color</a:t>
            </a:r>
            <a:r>
              <a:rPr lang="en-US" sz="2000" dirty="0"/>
              <a:t>': 'yellow', 'font- weight': 'bolder'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});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1" name="Content Placeholder 10"/>
          <p:cNvSpPr txBox="1">
            <a:spLocks noGrp="1"/>
          </p:cNvSpPr>
          <p:nvPr>
            <p:ph sz="half" idx="2"/>
          </p:nvPr>
        </p:nvSpPr>
        <p:spPr>
          <a:xfrm>
            <a:off x="228600" y="1828800"/>
            <a:ext cx="4191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$("#</a:t>
            </a:r>
            <a:r>
              <a:rPr lang="en-US" sz="2000" dirty="0" err="1"/>
              <a:t>btnHello</a:t>
            </a:r>
            <a:r>
              <a:rPr lang="en-US" sz="2000" dirty="0"/>
              <a:t>").click -&gt;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alert "Hello </a:t>
            </a:r>
            <a:r>
              <a:rPr lang="en-US" sz="2000" dirty="0"/>
              <a:t>World </a:t>
            </a:r>
            <a:r>
              <a:rPr lang="en-US" sz="2000" dirty="0" smtClean="0"/>
              <a:t>!!!"</a:t>
            </a: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r>
              <a:rPr lang="en-US" sz="2000" dirty="0"/>
              <a:t>$("p").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smtClean="0"/>
              <a:t>'background </a:t>
            </a:r>
            <a:r>
              <a:rPr lang="en-US" sz="2000" dirty="0" err="1" smtClean="0"/>
              <a:t>color</a:t>
            </a:r>
            <a:r>
              <a:rPr lang="en-US" sz="2000" dirty="0" err="1"/>
              <a:t>':'yellow</a:t>
            </a:r>
            <a:r>
              <a:rPr lang="en-US" sz="2000" dirty="0"/>
              <a:t>', </a:t>
            </a:r>
            <a:r>
              <a:rPr lang="en-US" sz="2000" dirty="0" smtClean="0"/>
              <a:t>'</a:t>
            </a:r>
            <a:r>
              <a:rPr lang="en-US" sz="2000" dirty="0" err="1" smtClean="0"/>
              <a:t>font-weight</a:t>
            </a:r>
            <a:r>
              <a:rPr lang="en-US" sz="2000" dirty="0" err="1"/>
              <a:t>':'bolder</a:t>
            </a:r>
            <a:r>
              <a:rPr lang="en-US" sz="2000" dirty="0"/>
              <a:t>'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  <a:tabLst>
                <a:tab pos="904875" algn="l"/>
              </a:tabLst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112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- Calculator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</a:rPr>
              <a:t>Mời bạn xem nội </a:t>
            </a:r>
            <a:r>
              <a:rPr lang="en-US" dirty="0" smtClean="0">
                <a:solidFill>
                  <a:srgbClr val="002060"/>
                </a:solidFill>
              </a:rPr>
              <a:t>dung </a:t>
            </a:r>
            <a:r>
              <a:rPr lang="vi-VN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demo 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</a:rPr>
              <a:t>chương trình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94781"/>
            <a:ext cx="37909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905000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1312554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- 1312602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b="1" cap="all" dirty="0" err="1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cap="all" dirty="0" smtClean="0">
                <a:ln w="0"/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- 1312680</a:t>
            </a:r>
          </a:p>
        </p:txBody>
      </p:sp>
      <p:pic>
        <p:nvPicPr>
          <p:cNvPr id="1030" name="Picture 6" descr="C:\Users\NMTU\AppData\Local\Microsoft\Windows\INetCache\IE\GU7VJ832\team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57600"/>
            <a:ext cx="3733800" cy="26944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coffeescript.org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en.wikipedia.org/wiki/CoffeeScript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6" y="228600"/>
            <a:ext cx="7815263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1" y="1535373"/>
            <a:ext cx="8532955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pic>
        <p:nvPicPr>
          <p:cNvPr id="2058" name="Picture 10" descr="C:\Users\NMTU\AppData\Local\Microsoft\Windows\INetCache\IE\GU7VJ832\thanks2[1]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905000"/>
            <a:ext cx="2838450" cy="3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rot="10800000" flipV="1">
            <a:off x="3295650" y="2333766"/>
            <a:ext cx="5753100" cy="156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b="1" i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800" b="1" i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 b="1" i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3" name="Picture 15" descr="C:\Users\NMTU\AppData\Local\Microsoft\Windows\INetCache\IE\MP4I3DYM\1382046086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6755"/>
            <a:ext cx="914400" cy="99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4606" y="1542197"/>
            <a:ext cx="8305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Coffee Script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v"/>
            </a:pP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0" dirty="0" err="1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</a:p>
        </p:txBody>
      </p:sp>
      <p:pic>
        <p:nvPicPr>
          <p:cNvPr id="1027" name="Picture 3" descr="C:\Users\NMTU\AppData\Local\Microsoft\Windows\INetCache\IE\MP4I3DYM\logoOnFul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" y="3657600"/>
            <a:ext cx="2687955" cy="30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MTU\AppData\Local\Microsoft\Windows\INetCache\IE\GU7VJ832\coffee1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80" y="3706554"/>
            <a:ext cx="2667000" cy="292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676400"/>
            <a:ext cx="746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342900">
              <a:spcBef>
                <a:spcPts val="0"/>
              </a:spcBef>
              <a:spcAft>
                <a:spcPts val="2400"/>
              </a:spcAft>
              <a:buFont typeface="Symbol"/>
              <a:buChar char=""/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1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mà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xuống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JavaScript.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đã luôn luôn có một trái tim tuyệt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 là một nỗ lực để lộ những phần tốt đẹp của JavaScript trong một cách đơn giản.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676400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một cú pháp đơn giản hơn, làm giảm sự rập khuôn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khoảng trắng như là một cách để tổ chức các đoạn mã.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cú pháp đơn giản để thể hiện các hàm.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sự thừa kế dựa trên 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13/12/2009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Jeremy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Ashkenas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21/02/2010,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0.5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Ruby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và đã nhận được hơn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mỗi ngày.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2010,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Ashkenas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1.0.0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Hacker News.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1.10.0.</a:t>
            </a:r>
          </a:p>
        </p:txBody>
      </p:sp>
    </p:spTree>
    <p:extLst>
      <p:ext uri="{BB962C8B-B14F-4D97-AF65-F5344CB8AC3E}">
        <p14:creationId xmlns:p14="http://schemas.microsoft.com/office/powerpoint/2010/main" val="6897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en-US" sz="2400" dirty="0" err="1">
                <a:solidFill>
                  <a:srgbClr val="11555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en-US" sz="2400" dirty="0">
                <a:solidFill>
                  <a:srgbClr val="11555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 -global  coffee-script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err="1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Cờ</a:t>
            </a:r>
            <a:r>
              <a:rPr lang="en-US" altLang="en-US" sz="2400" dirty="0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altLang="en-US" sz="2400" dirty="0"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-global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CoffeeScript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sẵn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000" dirty="0">
                <a:solidFill>
                  <a:srgbClr val="22222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6" y="2895600"/>
            <a:ext cx="86105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7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cài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gõ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lệnh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: coffee –v,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version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coffeescript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cài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839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8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" y="13855"/>
            <a:ext cx="7772400" cy="112914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23937" cy="1023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16764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ymbol"/>
              <a:buChar char=""/>
              <a:tabLst>
                <a:tab pos="904875" algn="l"/>
              </a:tabLst>
            </a:pP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1: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coffee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tên</a:t>
            </a:r>
            <a:r>
              <a:rPr lang="en-US" sz="24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file.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53" y="3293660"/>
            <a:ext cx="487434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74627" y="23071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for </a:t>
            </a:r>
            <a:r>
              <a:rPr lang="en-US" b="1" dirty="0" err="1"/>
              <a:t>i</a:t>
            </a:r>
            <a:r>
              <a:rPr lang="en-US" b="1" dirty="0"/>
              <a:t> in [0..5]</a:t>
            </a:r>
          </a:p>
          <a:p>
            <a:r>
              <a:rPr lang="en-US" b="1" dirty="0"/>
              <a:t>    console.log "Hello #{</a:t>
            </a:r>
            <a:r>
              <a:rPr lang="en-US" b="1" dirty="0" err="1"/>
              <a:t>i</a:t>
            </a:r>
            <a:r>
              <a:rPr lang="en-US" b="1" dirty="0"/>
              <a:t>}"</a:t>
            </a:r>
          </a:p>
        </p:txBody>
      </p:sp>
    </p:spTree>
    <p:extLst>
      <p:ext uri="{BB962C8B-B14F-4D97-AF65-F5344CB8AC3E}">
        <p14:creationId xmlns:p14="http://schemas.microsoft.com/office/powerpoint/2010/main" val="13567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sPrint">
  <a:themeElements>
    <a:clrScheme name="Custom 2">
      <a:dk1>
        <a:srgbClr val="151516"/>
      </a:dk1>
      <a:lt1>
        <a:sysClr val="window" lastClr="FFFFFF"/>
      </a:lt1>
      <a:dk2>
        <a:srgbClr val="303030"/>
      </a:dk2>
      <a:lt2>
        <a:srgbClr val="DEDEE0"/>
      </a:lt2>
      <a:accent1>
        <a:srgbClr val="002060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00206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393</TotalTime>
  <Words>621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Impact</vt:lpstr>
      <vt:lpstr>Symbol</vt:lpstr>
      <vt:lpstr>Times New Roman</vt:lpstr>
      <vt:lpstr>Wingdings</vt:lpstr>
      <vt:lpstr>Office Theme</vt:lpstr>
      <vt:lpstr>NewsPrint</vt:lpstr>
      <vt:lpstr>Ứng dụng phân tán</vt:lpstr>
      <vt:lpstr> Thông tin thành viên </vt:lpstr>
      <vt:lpstr> Nội dung </vt:lpstr>
      <vt:lpstr> Coffeescript là gì?</vt:lpstr>
      <vt:lpstr> Coffeescript là gì?</vt:lpstr>
      <vt:lpstr> Lịch sử</vt:lpstr>
      <vt:lpstr> Cách cài đặt</vt:lpstr>
      <vt:lpstr> Cách cài đặt</vt:lpstr>
      <vt:lpstr> Hướng dẫn biên dịch </vt:lpstr>
      <vt:lpstr> Hướng dẫn biên dịch </vt:lpstr>
      <vt:lpstr>So sánh CoffeeScript với Javascript</vt:lpstr>
      <vt:lpstr> So sánh CoffeeScript với Javascript </vt:lpstr>
      <vt:lpstr> So sánh CoffeeScript với Javascript </vt:lpstr>
      <vt:lpstr>Function </vt:lpstr>
      <vt:lpstr>Array and Object</vt:lpstr>
      <vt:lpstr>Conditions</vt:lpstr>
      <vt:lpstr>Operator</vt:lpstr>
      <vt:lpstr>JQuery</vt:lpstr>
      <vt:lpstr>Ứng dụng Demo - Calculator</vt:lpstr>
      <vt:lpstr>Tài liệu tham khảo</vt:lpstr>
      <vt:lpstr>Câu hỏi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PHÂN TÁN</dc:title>
  <dc:creator>NMTU</dc:creator>
  <cp:lastModifiedBy>Tran Quang Tin</cp:lastModifiedBy>
  <cp:revision>37</cp:revision>
  <dcterms:created xsi:type="dcterms:W3CDTF">2016-05-25T07:31:21Z</dcterms:created>
  <dcterms:modified xsi:type="dcterms:W3CDTF">2016-05-27T13:38:54Z</dcterms:modified>
</cp:coreProperties>
</file>